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6" r:id="rId4"/>
  </p:sldMasterIdLst>
  <p:notesMasterIdLst>
    <p:notesMasterId r:id="rId7"/>
  </p:notesMasterIdLst>
  <p:handoutMasterIdLst>
    <p:handoutMasterId r:id="rId8"/>
  </p:handoutMasterIdLst>
  <p:sldIdLst>
    <p:sldId id="275" r:id="rId5"/>
    <p:sldId id="274" r:id="rId6"/>
  </p:sldIdLst>
  <p:sldSz cx="10058400" cy="7772400"/>
  <p:notesSz cx="6742113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88" userDrawn="1">
          <p15:clr>
            <a:srgbClr val="A4A3A4"/>
          </p15:clr>
        </p15:guide>
        <p15:guide id="2" orient="horz" pos="2784" userDrawn="1">
          <p15:clr>
            <a:srgbClr val="A4A3A4"/>
          </p15:clr>
        </p15:guide>
        <p15:guide id="3" orient="horz" pos="576" userDrawn="1">
          <p15:clr>
            <a:srgbClr val="A4A3A4"/>
          </p15:clr>
        </p15:guide>
        <p15:guide id="4" pos="31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4D8C"/>
    <a:srgbClr val="1A305C"/>
    <a:srgbClr val="3F765F"/>
    <a:srgbClr val="367058"/>
    <a:srgbClr val="1B4935"/>
    <a:srgbClr val="679B9B"/>
    <a:srgbClr val="25654A"/>
    <a:srgbClr val="E6E6E6"/>
    <a:srgbClr val="F38571"/>
    <a:srgbClr val="FFB6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DF7CC6-8732-4215-82A8-425E3AAE78CD}" v="12" dt="2024-02-29T12:30:41.4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088"/>
        <p:guide orient="horz" pos="2784"/>
        <p:guide orient="horz" pos="576"/>
        <p:guide pos="3168"/>
      </p:guideLst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hil West" userId="S::phil.west@cambridgeshire.gov.uk::f184b4f9-f4ef-4f14-90d1-3e6bb5895efd" providerId="AD" clId="Web-{7DDF7CC6-8732-4215-82A8-425E3AAE78CD}"/>
    <pc:docChg chg="modSld">
      <pc:chgData name="Phil West" userId="S::phil.west@cambridgeshire.gov.uk::f184b4f9-f4ef-4f14-90d1-3e6bb5895efd" providerId="AD" clId="Web-{7DDF7CC6-8732-4215-82A8-425E3AAE78CD}" dt="2024-02-29T12:30:41.414" v="10" actId="1076"/>
      <pc:docMkLst>
        <pc:docMk/>
      </pc:docMkLst>
      <pc:sldChg chg="addSp delSp modSp">
        <pc:chgData name="Phil West" userId="S::phil.west@cambridgeshire.gov.uk::f184b4f9-f4ef-4f14-90d1-3e6bb5895efd" providerId="AD" clId="Web-{7DDF7CC6-8732-4215-82A8-425E3AAE78CD}" dt="2024-02-29T12:30:41.414" v="10" actId="1076"/>
        <pc:sldMkLst>
          <pc:docMk/>
          <pc:sldMk cId="2102125650" sldId="274"/>
        </pc:sldMkLst>
        <pc:spChg chg="mod">
          <ac:chgData name="Phil West" userId="S::phil.west@cambridgeshire.gov.uk::f184b4f9-f4ef-4f14-90d1-3e6bb5895efd" providerId="AD" clId="Web-{7DDF7CC6-8732-4215-82A8-425E3AAE78CD}" dt="2024-02-29T12:30:29.350" v="7" actId="20577"/>
          <ac:spMkLst>
            <pc:docMk/>
            <pc:sldMk cId="2102125650" sldId="274"/>
            <ac:spMk id="15" creationId="{4D12F596-0F9F-4128-BACC-3C46C9F5128D}"/>
          </ac:spMkLst>
        </pc:spChg>
        <pc:spChg chg="mod">
          <ac:chgData name="Phil West" userId="S::phil.west@cambridgeshire.gov.uk::f184b4f9-f4ef-4f14-90d1-3e6bb5895efd" providerId="AD" clId="Web-{7DDF7CC6-8732-4215-82A8-425E3AAE78CD}" dt="2024-02-29T12:30:33.585" v="8" actId="1076"/>
          <ac:spMkLst>
            <pc:docMk/>
            <pc:sldMk cId="2102125650" sldId="274"/>
            <ac:spMk id="33" creationId="{B8B75B8B-0795-4CA6-87C8-46BBAD72D337}"/>
          </ac:spMkLst>
        </pc:spChg>
        <pc:picChg chg="mod">
          <ac:chgData name="Phil West" userId="S::phil.west@cambridgeshire.gov.uk::f184b4f9-f4ef-4f14-90d1-3e6bb5895efd" providerId="AD" clId="Web-{7DDF7CC6-8732-4215-82A8-425E3AAE78CD}" dt="2024-02-29T12:30:37.132" v="9" actId="1076"/>
          <ac:picMkLst>
            <pc:docMk/>
            <pc:sldMk cId="2102125650" sldId="274"/>
            <ac:picMk id="3" creationId="{7116517E-C0CB-6704-F7C8-28D3B392F0A0}"/>
          </ac:picMkLst>
        </pc:picChg>
        <pc:picChg chg="add mod">
          <ac:chgData name="Phil West" userId="S::phil.west@cambridgeshire.gov.uk::f184b4f9-f4ef-4f14-90d1-3e6bb5895efd" providerId="AD" clId="Web-{7DDF7CC6-8732-4215-82A8-425E3AAE78CD}" dt="2024-02-29T12:30:41.414" v="10" actId="1076"/>
          <ac:picMkLst>
            <pc:docMk/>
            <pc:sldMk cId="2102125650" sldId="274"/>
            <ac:picMk id="4" creationId="{9256D00F-0820-AC62-7810-26EE4913AF26}"/>
          </ac:picMkLst>
        </pc:picChg>
        <pc:picChg chg="del">
          <ac:chgData name="Phil West" userId="S::phil.west@cambridgeshire.gov.uk::f184b4f9-f4ef-4f14-90d1-3e6bb5895efd" providerId="AD" clId="Web-{7DDF7CC6-8732-4215-82A8-425E3AAE78CD}" dt="2024-02-29T12:29:15.283" v="0"/>
          <ac:picMkLst>
            <pc:docMk/>
            <pc:sldMk cId="2102125650" sldId="274"/>
            <ac:picMk id="30" creationId="{77B87658-BD49-4A17-BED1-366F6DDA4840}"/>
          </ac:picMkLst>
        </pc:picChg>
      </pc:sldChg>
      <pc:sldChg chg="addSp modSp">
        <pc:chgData name="Phil West" userId="S::phil.west@cambridgeshire.gov.uk::f184b4f9-f4ef-4f14-90d1-3e6bb5895efd" providerId="AD" clId="Web-{7DDF7CC6-8732-4215-82A8-425E3AAE78CD}" dt="2024-02-29T12:30:06.318" v="6" actId="1076"/>
        <pc:sldMkLst>
          <pc:docMk/>
          <pc:sldMk cId="346886234" sldId="275"/>
        </pc:sldMkLst>
        <pc:picChg chg="add mod">
          <ac:chgData name="Phil West" userId="S::phil.west@cambridgeshire.gov.uk::f184b4f9-f4ef-4f14-90d1-3e6bb5895efd" providerId="AD" clId="Web-{7DDF7CC6-8732-4215-82A8-425E3AAE78CD}" dt="2024-02-29T12:30:06.318" v="6" actId="1076"/>
          <ac:picMkLst>
            <pc:docMk/>
            <pc:sldMk cId="346886234" sldId="275"/>
            <ac:picMk id="6" creationId="{1527DEB2-705C-2011-2C3A-020083D5A4DF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7B51015-12CA-4649-B47F-D3EB5E1095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111F2F-D8BA-4A13-91FC-3878C75727F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8971" y="0"/>
            <a:ext cx="2921582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668B7C-E4CD-4872-B084-44133F808FCE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8FD67D-A60A-4914-89F3-9FC43EF5470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7317"/>
            <a:ext cx="2921582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1642D8-EDCF-4A15-A29F-1B065ECC2E7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8971" y="9377317"/>
            <a:ext cx="2921582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7E8E42-E7C5-4B24-8575-74A765CA0A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3306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33D5BD-E30B-48AB-B24F-3878C333D518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16025" y="1233488"/>
            <a:ext cx="4310063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212" y="4751219"/>
            <a:ext cx="539369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21582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8971" y="9377317"/>
            <a:ext cx="2921582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81A707-0A4C-444E-BBAC-8F56E4534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295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1A707-0A4C-444E-BBAC-8F56E4534DF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878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D023C27-C474-480F-BC7F-9C1AAFCAD96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0058400" cy="3319272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48A0F1A-22FB-45FF-80D6-4FE63A63EE04}"/>
              </a:ext>
            </a:extLst>
          </p:cNvPr>
          <p:cNvSpPr/>
          <p:nvPr userDrawn="1"/>
        </p:nvSpPr>
        <p:spPr>
          <a:xfrm>
            <a:off x="9600" y="3319272"/>
            <a:ext cx="10048800" cy="44504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50000"/>
              </a:lnSpc>
            </a:pPr>
            <a:endParaRPr lang="en-US"/>
          </a:p>
        </p:txBody>
      </p:sp>
      <p:sp>
        <p:nvSpPr>
          <p:cNvPr id="12" name="Content Placeholder 14">
            <a:extLst>
              <a:ext uri="{FF2B5EF4-FFF2-40B4-BE49-F238E27FC236}">
                <a16:creationId xmlns:a16="http://schemas.microsoft.com/office/drawing/2014/main" id="{0D990D0E-21A8-4155-B955-886A21DE182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28600" y="3575304"/>
            <a:ext cx="2893612" cy="404672"/>
          </a:xfr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Add Title Here</a:t>
            </a:r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E86030C3-0988-4616-B1A6-DC729760D6A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28600" y="4087368"/>
            <a:ext cx="2893612" cy="339111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1200"/>
              </a:spcBef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50000"/>
              </a:lnSpc>
              <a:spcBef>
                <a:spcPts val="1200"/>
              </a:spcBef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50000"/>
              </a:lnSpc>
              <a:spcBef>
                <a:spcPts val="1200"/>
              </a:spcBef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50000"/>
              </a:lnSpc>
              <a:spcBef>
                <a:spcPts val="1200"/>
              </a:spcBef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4pPr>
            <a:lvl5pPr marL="1828800" indent="0">
              <a:lnSpc>
                <a:spcPct val="150000"/>
              </a:lnSpc>
              <a:spcBef>
                <a:spcPts val="1200"/>
              </a:spcBef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0BD0440-9D47-4C93-95F9-EFC0FCF1C62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25038" y="5183368"/>
            <a:ext cx="2889504" cy="1251856"/>
          </a:xfrm>
        </p:spPr>
        <p:txBody>
          <a:bodyPr vert="horz" anchor="ctr">
            <a:noAutofit/>
          </a:bodyPr>
          <a:lstStyle>
            <a:lvl1pPr algn="ctr">
              <a:lnSpc>
                <a:spcPct val="100000"/>
              </a:lnSpc>
              <a:defRPr sz="4000" b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noProof="0"/>
              <a:t>EDIT TEXT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62D81F5-56E3-4D39-96F6-6C09DF4C28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925038" y="6530864"/>
            <a:ext cx="2889504" cy="453005"/>
          </a:xfrm>
        </p:spPr>
        <p:txBody>
          <a:bodyPr vert="horz">
            <a:normAutofit/>
          </a:bodyPr>
          <a:lstStyle>
            <a:lvl1pPr marL="0" indent="0" algn="ctr">
              <a:lnSpc>
                <a:spcPct val="100000"/>
              </a:lnSpc>
              <a:buNone/>
              <a:defRPr sz="1200" spc="300" baseline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377190" indent="0" algn="ctr">
              <a:buNone/>
              <a:defRPr sz="1650"/>
            </a:lvl2pPr>
            <a:lvl3pPr marL="754380" indent="0" algn="ctr">
              <a:buNone/>
              <a:defRPr sz="1485"/>
            </a:lvl3pPr>
            <a:lvl4pPr marL="1131570" indent="0" algn="ctr">
              <a:buNone/>
              <a:defRPr sz="1320"/>
            </a:lvl4pPr>
            <a:lvl5pPr marL="1508760" indent="0" algn="ctr">
              <a:buNone/>
              <a:defRPr sz="1320"/>
            </a:lvl5pPr>
            <a:lvl6pPr marL="1885950" indent="0" algn="ctr">
              <a:buNone/>
              <a:defRPr sz="1320"/>
            </a:lvl6pPr>
            <a:lvl7pPr marL="2263140" indent="0" algn="ctr">
              <a:buNone/>
              <a:defRPr sz="1320"/>
            </a:lvl7pPr>
            <a:lvl8pPr marL="2640330" indent="0" algn="ctr">
              <a:buNone/>
              <a:defRPr sz="1320"/>
            </a:lvl8pPr>
            <a:lvl9pPr marL="3017520" indent="0" algn="ctr">
              <a:buNone/>
              <a:defRPr sz="1320"/>
            </a:lvl9pPr>
          </a:lstStyle>
          <a:p>
            <a:r>
              <a:rPr lang="en-US" noProof="0"/>
              <a:t>CLICK TO EDIT TEXT</a:t>
            </a:r>
          </a:p>
        </p:txBody>
      </p:sp>
      <p:sp>
        <p:nvSpPr>
          <p:cNvPr id="16" name="Content Placeholder 14">
            <a:extLst>
              <a:ext uri="{FF2B5EF4-FFF2-40B4-BE49-F238E27FC236}">
                <a16:creationId xmlns:a16="http://schemas.microsoft.com/office/drawing/2014/main" id="{6A973B95-8AB3-4E60-8A20-AB12D6D0E54E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3577038" y="3575304"/>
            <a:ext cx="2893612" cy="404672"/>
          </a:xfr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Add Title Here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2569348C-F945-4CEC-9698-686F8ABC8B2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577038" y="4087368"/>
            <a:ext cx="2893612" cy="1741653"/>
          </a:xfrm>
        </p:spPr>
        <p:txBody>
          <a:bodyPr>
            <a:normAutofit/>
          </a:bodyPr>
          <a:lstStyle>
            <a:lvl1pPr marL="0" indent="0"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4pPr>
            <a:lvl5pPr marL="1828800" indent="0"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9140190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D023C27-C474-480F-BC7F-9C1AAFCAD96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352801" y="0"/>
            <a:ext cx="6705600" cy="44196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48A0F1A-22FB-45FF-80D6-4FE63A63EE04}"/>
              </a:ext>
            </a:extLst>
          </p:cNvPr>
          <p:cNvSpPr/>
          <p:nvPr userDrawn="1"/>
        </p:nvSpPr>
        <p:spPr>
          <a:xfrm>
            <a:off x="9600" y="0"/>
            <a:ext cx="3343200" cy="77697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50000"/>
              </a:lnSpc>
            </a:pPr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01E5D2-6D16-41B9-8D95-C3831084A57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25038" y="5183368"/>
            <a:ext cx="2889504" cy="1251856"/>
          </a:xfrm>
        </p:spPr>
        <p:txBody>
          <a:bodyPr vert="horz" anchor="ctr">
            <a:noAutofit/>
          </a:bodyPr>
          <a:lstStyle>
            <a:lvl1pPr algn="ctr">
              <a:lnSpc>
                <a:spcPct val="100000"/>
              </a:lnSpc>
              <a:defRPr sz="4000" b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noProof="0"/>
              <a:t>EDIT TEXT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C1E1772A-8C1A-43F8-A297-A2A1C4961A7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925038" y="6530864"/>
            <a:ext cx="2889504" cy="453005"/>
          </a:xfrm>
        </p:spPr>
        <p:txBody>
          <a:bodyPr vert="horz">
            <a:normAutofit/>
          </a:bodyPr>
          <a:lstStyle>
            <a:lvl1pPr marL="0" indent="0" algn="ctr">
              <a:lnSpc>
                <a:spcPct val="100000"/>
              </a:lnSpc>
              <a:buNone/>
              <a:defRPr sz="1200" spc="300" baseline="0">
                <a:solidFill>
                  <a:schemeClr val="tx2"/>
                </a:solidFill>
                <a:latin typeface="+mj-lt"/>
                <a:cs typeface="Arial" panose="020B0604020202020204" pitchFamily="34" charset="0"/>
              </a:defRPr>
            </a:lvl1pPr>
            <a:lvl2pPr marL="377190" indent="0" algn="ctr">
              <a:buNone/>
              <a:defRPr sz="1650"/>
            </a:lvl2pPr>
            <a:lvl3pPr marL="754380" indent="0" algn="ctr">
              <a:buNone/>
              <a:defRPr sz="1485"/>
            </a:lvl3pPr>
            <a:lvl4pPr marL="1131570" indent="0" algn="ctr">
              <a:buNone/>
              <a:defRPr sz="1320"/>
            </a:lvl4pPr>
            <a:lvl5pPr marL="1508760" indent="0" algn="ctr">
              <a:buNone/>
              <a:defRPr sz="1320"/>
            </a:lvl5pPr>
            <a:lvl6pPr marL="1885950" indent="0" algn="ctr">
              <a:buNone/>
              <a:defRPr sz="1320"/>
            </a:lvl6pPr>
            <a:lvl7pPr marL="2263140" indent="0" algn="ctr">
              <a:buNone/>
              <a:defRPr sz="1320"/>
            </a:lvl7pPr>
            <a:lvl8pPr marL="2640330" indent="0" algn="ctr">
              <a:buNone/>
              <a:defRPr sz="1320"/>
            </a:lvl8pPr>
            <a:lvl9pPr marL="3017520" indent="0" algn="ctr">
              <a:buNone/>
              <a:defRPr sz="1320"/>
            </a:lvl9pPr>
          </a:lstStyle>
          <a:p>
            <a:r>
              <a:rPr lang="en-US" noProof="0"/>
              <a:t>CLICK TO EDIT TEXT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7492751-E9EF-463C-8C1E-1AA3A9B1D816}"/>
              </a:ext>
            </a:extLst>
          </p:cNvPr>
          <p:cNvSpPr/>
          <p:nvPr userDrawn="1"/>
        </p:nvSpPr>
        <p:spPr>
          <a:xfrm>
            <a:off x="3355200" y="3886200"/>
            <a:ext cx="3348000" cy="388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0" name="Content Placeholder 14">
            <a:extLst>
              <a:ext uri="{FF2B5EF4-FFF2-40B4-BE49-F238E27FC236}">
                <a16:creationId xmlns:a16="http://schemas.microsoft.com/office/drawing/2014/main" id="{E6FA2C89-4818-4619-8F8B-31E5505EAF7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3577038" y="4713695"/>
            <a:ext cx="2893612" cy="404672"/>
          </a:xfr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Add Title Here</a:t>
            </a:r>
          </a:p>
        </p:txBody>
      </p:sp>
      <p:sp>
        <p:nvSpPr>
          <p:cNvPr id="21" name="Text Placeholder 16">
            <a:extLst>
              <a:ext uri="{FF2B5EF4-FFF2-40B4-BE49-F238E27FC236}">
                <a16:creationId xmlns:a16="http://schemas.microsoft.com/office/drawing/2014/main" id="{67651986-01F3-4697-A0D4-31F6A109831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577038" y="5216093"/>
            <a:ext cx="2893612" cy="1741653"/>
          </a:xfrm>
        </p:spPr>
        <p:txBody>
          <a:bodyPr>
            <a:normAutofit/>
          </a:bodyPr>
          <a:lstStyle>
            <a:lvl1pPr marL="0" indent="0">
              <a:buNone/>
              <a:defRPr sz="11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 sz="11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buNone/>
              <a:defRPr sz="11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buNone/>
              <a:defRPr sz="11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4pPr>
            <a:lvl5pPr marL="1828800" indent="0">
              <a:buNone/>
              <a:defRPr sz="11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Content Placeholder 14">
            <a:extLst>
              <a:ext uri="{FF2B5EF4-FFF2-40B4-BE49-F238E27FC236}">
                <a16:creationId xmlns:a16="http://schemas.microsoft.com/office/drawing/2014/main" id="{0D990D0E-21A8-4155-B955-886A21DE182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28600" y="1530776"/>
            <a:ext cx="2893612" cy="404672"/>
          </a:xfr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Add Title Here</a:t>
            </a:r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E86030C3-0988-4616-B1A6-DC729760D6A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28600" y="2044385"/>
            <a:ext cx="2893612" cy="4807095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1200"/>
              </a:spcBef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50000"/>
              </a:lnSpc>
              <a:spcBef>
                <a:spcPts val="1200"/>
              </a:spcBef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50000"/>
              </a:lnSpc>
              <a:spcBef>
                <a:spcPts val="1200"/>
              </a:spcBef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50000"/>
              </a:lnSpc>
              <a:spcBef>
                <a:spcPts val="1200"/>
              </a:spcBef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4pPr>
            <a:lvl5pPr marL="1828800" indent="0">
              <a:lnSpc>
                <a:spcPct val="150000"/>
              </a:lnSpc>
              <a:spcBef>
                <a:spcPts val="1200"/>
              </a:spcBef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774006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4B57A7-3A86-45DA-B5CA-AC7A481E3274}"/>
              </a:ext>
            </a:extLst>
          </p:cNvPr>
          <p:cNvSpPr/>
          <p:nvPr userDrawn="1"/>
        </p:nvSpPr>
        <p:spPr>
          <a:xfrm>
            <a:off x="0" y="0"/>
            <a:ext cx="3355974" cy="444332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4F3BCA9-2C74-4567-9FB2-2CE1AC28A6EC}"/>
              </a:ext>
            </a:extLst>
          </p:cNvPr>
          <p:cNvSpPr/>
          <p:nvPr userDrawn="1"/>
        </p:nvSpPr>
        <p:spPr>
          <a:xfrm>
            <a:off x="6702425" y="0"/>
            <a:ext cx="3355975" cy="444332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15" name="Picture Placeholder 12">
            <a:extLst>
              <a:ext uri="{FF2B5EF4-FFF2-40B4-BE49-F238E27FC236}">
                <a16:creationId xmlns:a16="http://schemas.microsoft.com/office/drawing/2014/main" id="{86D9E3AF-002F-496A-AE6E-5675F645927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355975" y="-1"/>
            <a:ext cx="3348000" cy="3300621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6" name="Picture Placeholder 11">
            <a:extLst>
              <a:ext uri="{FF2B5EF4-FFF2-40B4-BE49-F238E27FC236}">
                <a16:creationId xmlns:a16="http://schemas.microsoft.com/office/drawing/2014/main" id="{86E48971-37C3-4BED-A53F-BBE4AE0A58D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4443322"/>
            <a:ext cx="3348000" cy="332907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8" name="Picture Placeholder 14">
            <a:extLst>
              <a:ext uri="{FF2B5EF4-FFF2-40B4-BE49-F238E27FC236}">
                <a16:creationId xmlns:a16="http://schemas.microsoft.com/office/drawing/2014/main" id="{E35617C7-C13A-4F76-8C0C-AF5E38C6227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710400" y="4443322"/>
            <a:ext cx="3348000" cy="332907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7DB83E81-869F-4BAD-AEC6-B87F2B879A3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848535"/>
            <a:ext cx="2864802" cy="3505751"/>
          </a:xfrm>
        </p:spPr>
        <p:txBody>
          <a:bodyPr lIns="91440">
            <a:normAutofit/>
          </a:bodyPr>
          <a:lstStyle>
            <a:lvl1pPr marL="0" indent="0">
              <a:lnSpc>
                <a:spcPct val="150000"/>
              </a:lnSpc>
              <a:buFont typeface="Arial" panose="020B0604020202020204" pitchFamily="34" charset="0"/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50000"/>
              </a:lnSpc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50000"/>
              </a:lnSpc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50000"/>
              </a:lnSpc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4pPr>
            <a:lvl5pPr marL="1828800" indent="0">
              <a:lnSpc>
                <a:spcPct val="150000"/>
              </a:lnSpc>
              <a:buNone/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</a:t>
            </a:r>
            <a:br>
              <a:rPr lang="en-US"/>
            </a:br>
            <a:r>
              <a:rPr lang="en-US"/>
              <a:t>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0" name="Text Placeholder 18">
            <a:extLst>
              <a:ext uri="{FF2B5EF4-FFF2-40B4-BE49-F238E27FC236}">
                <a16:creationId xmlns:a16="http://schemas.microsoft.com/office/drawing/2014/main" id="{6A9BD8AF-34CA-4F04-9A17-B45F6EB3AA9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81400" y="3554730"/>
            <a:ext cx="2895599" cy="3989070"/>
          </a:xfrm>
        </p:spPr>
        <p:txBody>
          <a:bodyPr lIns="0" anchor="ctr">
            <a:normAutofit/>
          </a:bodyPr>
          <a:lstStyle>
            <a:lvl1pPr marL="0" indent="0">
              <a:lnSpc>
                <a:spcPct val="150000"/>
              </a:lnSpc>
              <a:buNone/>
              <a:defRPr sz="200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  <a:lvl2pPr marL="457200" indent="0">
              <a:lnSpc>
                <a:spcPct val="150000"/>
              </a:lnSpc>
              <a:buNone/>
              <a:defRPr sz="200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2pPr>
            <a:lvl3pPr marL="914400" indent="0">
              <a:lnSpc>
                <a:spcPct val="150000"/>
              </a:lnSpc>
              <a:buNone/>
              <a:defRPr sz="200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3pPr>
            <a:lvl4pPr marL="1371600" indent="0">
              <a:lnSpc>
                <a:spcPct val="150000"/>
              </a:lnSpc>
              <a:buNone/>
              <a:defRPr sz="200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4pPr>
            <a:lvl5pPr marL="1828800" indent="0">
              <a:lnSpc>
                <a:spcPct val="150000"/>
              </a:lnSpc>
              <a:buNone/>
              <a:defRPr sz="200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</a:t>
            </a:r>
            <a:br>
              <a:rPr lang="en-US"/>
            </a:br>
            <a:r>
              <a:rPr lang="en-US"/>
              <a:t>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3" name="Text Placeholder 16">
            <a:extLst>
              <a:ext uri="{FF2B5EF4-FFF2-40B4-BE49-F238E27FC236}">
                <a16:creationId xmlns:a16="http://schemas.microsoft.com/office/drawing/2014/main" id="{2390D74A-03BA-4C31-B59B-57CCDAF885D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31152" y="228600"/>
            <a:ext cx="2898329" cy="530895"/>
          </a:xfrm>
        </p:spPr>
        <p:txBody>
          <a:bodyPr lIns="91440" anchor="t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ADD TITLE </a:t>
            </a:r>
            <a:br>
              <a:rPr lang="en-US"/>
            </a:br>
            <a:r>
              <a:rPr lang="en-US"/>
              <a:t>HERE</a:t>
            </a:r>
          </a:p>
        </p:txBody>
      </p: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50BE2EB5-0041-4D2D-A6AE-4DE92FEED83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31151" y="848535"/>
            <a:ext cx="2898647" cy="3505751"/>
          </a:xfrm>
        </p:spPr>
        <p:txBody>
          <a:bodyPr lIns="91440">
            <a:normAutofit/>
          </a:bodyPr>
          <a:lstStyle>
            <a:lvl1pPr>
              <a:lnSpc>
                <a:spcPct val="150000"/>
              </a:lnSpc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50000"/>
              </a:lnSpc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>
              <a:lnSpc>
                <a:spcPct val="150000"/>
              </a:lnSpc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>
              <a:lnSpc>
                <a:spcPct val="150000"/>
              </a:lnSpc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4pPr>
            <a:lvl5pPr>
              <a:lnSpc>
                <a:spcPct val="150000"/>
              </a:lnSpc>
              <a:defRPr sz="11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</a:t>
            </a:r>
            <a:br>
              <a:rPr lang="en-US"/>
            </a:br>
            <a:r>
              <a:rPr lang="en-US"/>
              <a:t>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Title 3">
            <a:extLst>
              <a:ext uri="{FF2B5EF4-FFF2-40B4-BE49-F238E27FC236}">
                <a16:creationId xmlns:a16="http://schemas.microsoft.com/office/drawing/2014/main" id="{7D4C849E-DCC1-4757-BBBF-C69B4CD0B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2804477" cy="475315"/>
          </a:xfrm>
        </p:spPr>
        <p:txBody>
          <a:bodyPr vert="horz" lIns="0" tIns="45720" rIns="91440" bIns="45720" rtlCol="0" anchor="t">
            <a:noAutofit/>
          </a:bodyPr>
          <a:lstStyle>
            <a:lvl1pPr>
              <a:defRPr lang="en-US" sz="2400" b="0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7120043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F7DA993-9462-4064-B89B-BCEF27D4DACC}"/>
              </a:ext>
            </a:extLst>
          </p:cNvPr>
          <p:cNvSpPr/>
          <p:nvPr userDrawn="1"/>
        </p:nvSpPr>
        <p:spPr>
          <a:xfrm>
            <a:off x="6704476" y="3331758"/>
            <a:ext cx="3343200" cy="444064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50000"/>
              </a:lnSpc>
            </a:pP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8931403-AA2F-415D-BC4C-E1168B62C473}"/>
              </a:ext>
            </a:extLst>
          </p:cNvPr>
          <p:cNvSpPr/>
          <p:nvPr userDrawn="1"/>
        </p:nvSpPr>
        <p:spPr>
          <a:xfrm>
            <a:off x="-318" y="3329078"/>
            <a:ext cx="3343200" cy="444064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50000"/>
              </a:lnSpc>
            </a:pPr>
            <a:endParaRPr lang="en-US"/>
          </a:p>
        </p:txBody>
      </p:sp>
      <p:sp>
        <p:nvSpPr>
          <p:cNvPr id="15" name="Picture Placeholder 12">
            <a:extLst>
              <a:ext uri="{FF2B5EF4-FFF2-40B4-BE49-F238E27FC236}">
                <a16:creationId xmlns:a16="http://schemas.microsoft.com/office/drawing/2014/main" id="{86D9E3AF-002F-496A-AE6E-5675F645927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355975" y="4471779"/>
            <a:ext cx="3348000" cy="3300621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6" name="Picture Placeholder 11">
            <a:extLst>
              <a:ext uri="{FF2B5EF4-FFF2-40B4-BE49-F238E27FC236}">
                <a16:creationId xmlns:a16="http://schemas.microsoft.com/office/drawing/2014/main" id="{86E48971-37C3-4BED-A53F-BBE4AE0A58D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1340"/>
            <a:ext cx="3342882" cy="332907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8" name="Picture Placeholder 14">
            <a:extLst>
              <a:ext uri="{FF2B5EF4-FFF2-40B4-BE49-F238E27FC236}">
                <a16:creationId xmlns:a16="http://schemas.microsoft.com/office/drawing/2014/main" id="{E35617C7-C13A-4F76-8C0C-AF5E38C6227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703975" y="0"/>
            <a:ext cx="3354425" cy="332907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7DB83E81-869F-4BAD-AEC6-B87F2B879A3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4410389"/>
            <a:ext cx="2804477" cy="3114839"/>
          </a:xfrm>
        </p:spPr>
        <p:txBody>
          <a:bodyPr lIns="0">
            <a:normAutofit/>
          </a:bodyPr>
          <a:lstStyle>
            <a:lvl1pPr marL="0" indent="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50000"/>
              </a:lnSpc>
              <a:spcBef>
                <a:spcPts val="1200"/>
              </a:spcBef>
              <a:buNone/>
              <a:defRPr sz="12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50000"/>
              </a:lnSpc>
              <a:spcBef>
                <a:spcPts val="1200"/>
              </a:spcBef>
              <a:buNone/>
              <a:defRPr sz="12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50000"/>
              </a:lnSpc>
              <a:spcBef>
                <a:spcPts val="1200"/>
              </a:spcBef>
              <a:buNone/>
              <a:defRPr sz="12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4pPr>
            <a:lvl5pPr marL="1828800" indent="0">
              <a:lnSpc>
                <a:spcPct val="150000"/>
              </a:lnSpc>
              <a:spcBef>
                <a:spcPts val="1200"/>
              </a:spcBef>
              <a:buNone/>
              <a:defRPr sz="12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</a:t>
            </a:r>
            <a:br>
              <a:rPr lang="en-US"/>
            </a:br>
            <a:r>
              <a:rPr lang="en-US"/>
              <a:t>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4" name="Text Placeholder 16">
            <a:extLst>
              <a:ext uri="{FF2B5EF4-FFF2-40B4-BE49-F238E27FC236}">
                <a16:creationId xmlns:a16="http://schemas.microsoft.com/office/drawing/2014/main" id="{998F7F43-9F0A-4A12-909E-A0A45D51298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597760" y="237735"/>
            <a:ext cx="2895600" cy="720005"/>
          </a:xfrm>
        </p:spPr>
        <p:txBody>
          <a:bodyPr lIns="0" anchor="t">
            <a:no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Add Title </a:t>
            </a:r>
            <a:br>
              <a:rPr lang="en-US"/>
            </a:br>
            <a:r>
              <a:rPr lang="en-US"/>
              <a:t>Here</a:t>
            </a:r>
          </a:p>
        </p:txBody>
      </p:sp>
      <p:sp>
        <p:nvSpPr>
          <p:cNvPr id="25" name="Text Placeholder 18">
            <a:extLst>
              <a:ext uri="{FF2B5EF4-FFF2-40B4-BE49-F238E27FC236}">
                <a16:creationId xmlns:a16="http://schemas.microsoft.com/office/drawing/2014/main" id="{F5331389-512C-445A-AAE9-512161E8106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97442" y="653143"/>
            <a:ext cx="2895600" cy="3473689"/>
          </a:xfrm>
        </p:spPr>
        <p:txBody>
          <a:bodyPr lIns="0">
            <a:normAutofit/>
          </a:bodyPr>
          <a:lstStyle>
            <a:lvl1pPr marL="0" indent="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50000"/>
              </a:lnSpc>
              <a:spcBef>
                <a:spcPts val="1200"/>
              </a:spcBef>
              <a:buNone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50000"/>
              </a:lnSpc>
              <a:spcBef>
                <a:spcPts val="1200"/>
              </a:spcBef>
              <a:buNone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50000"/>
              </a:lnSpc>
              <a:spcBef>
                <a:spcPts val="1200"/>
              </a:spcBef>
              <a:buNone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4pPr>
            <a:lvl5pPr marL="1828800" indent="0">
              <a:lnSpc>
                <a:spcPct val="150000"/>
              </a:lnSpc>
              <a:spcBef>
                <a:spcPts val="1200"/>
              </a:spcBef>
              <a:buNone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</a:t>
            </a:r>
            <a:br>
              <a:rPr lang="en-US"/>
            </a:br>
            <a:r>
              <a:rPr lang="en-US"/>
              <a:t>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77F65966-649A-4014-AAD1-3121592E2E3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52615" y="4350709"/>
            <a:ext cx="2887103" cy="3114839"/>
          </a:xfr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24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4pPr>
            <a:lvl5pPr marL="18288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</a:t>
            </a:r>
            <a:br>
              <a:rPr lang="en-US"/>
            </a:br>
            <a:r>
              <a:rPr lang="en-US"/>
              <a:t>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59F801B-9725-432B-9CE8-6F353446E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3886200"/>
            <a:ext cx="2804477" cy="475315"/>
          </a:xfrm>
        </p:spPr>
        <p:txBody>
          <a:bodyPr vert="horz" lIns="0" tIns="45720" rIns="91440" bIns="45720" rtlCol="0" anchor="t">
            <a:noAutofit/>
          </a:bodyPr>
          <a:lstStyle>
            <a:lvl1pPr>
              <a:defRPr lang="en-US" sz="2400" b="0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4919841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8615E1-5D6D-48CF-AD07-8B84FA4FC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9601199" cy="1501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57D790-2770-4A00-BC9B-FA42651B62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8599" y="2363788"/>
            <a:ext cx="9601199" cy="51800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83699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3" r:id="rId2"/>
    <p:sldLayoutId id="2147483692" r:id="rId3"/>
    <p:sldLayoutId id="2147483694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2112" userDrawn="1">
          <p15:clr>
            <a:srgbClr val="F26B43"/>
          </p15:clr>
        </p15:guide>
        <p15:guide id="3" pos="4224" userDrawn="1">
          <p15:clr>
            <a:srgbClr val="F26B43"/>
          </p15:clr>
        </p15:guide>
        <p15:guide id="4" pos="144" userDrawn="1">
          <p15:clr>
            <a:srgbClr val="5ACBF0"/>
          </p15:clr>
        </p15:guide>
        <p15:guide id="6" pos="6192" userDrawn="1">
          <p15:clr>
            <a:srgbClr val="5ACBF0"/>
          </p15:clr>
        </p15:guide>
        <p15:guide id="8" orient="horz" pos="144" userDrawn="1">
          <p15:clr>
            <a:srgbClr val="5ACBF0"/>
          </p15:clr>
        </p15:guide>
        <p15:guide id="9" orient="horz" pos="4752" userDrawn="1">
          <p15:clr>
            <a:srgbClr val="5ACBF0"/>
          </p15:clr>
        </p15:guide>
        <p15:guide id="10" pos="1968" userDrawn="1">
          <p15:clr>
            <a:srgbClr val="5ACBF0"/>
          </p15:clr>
        </p15:guide>
        <p15:guide id="11" pos="2256" userDrawn="1">
          <p15:clr>
            <a:srgbClr val="5ACBF0"/>
          </p15:clr>
        </p15:guide>
        <p15:guide id="12" pos="4080" userDrawn="1">
          <p15:clr>
            <a:srgbClr val="5ACBF0"/>
          </p15:clr>
        </p15:guide>
        <p15:guide id="13" pos="4368" userDrawn="1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mailto:phil.west@cambridgeshire.gov.uk" TargetMode="External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hyperlink" Target="mailto:Jade.brennan@cambridgeshire.gov.uk" TargetMode="External"/><Relationship Id="rId11" Type="http://schemas.openxmlformats.org/officeDocument/2006/relationships/image" Target="../media/image2.png"/><Relationship Id="rId5" Type="http://schemas.openxmlformats.org/officeDocument/2006/relationships/hyperlink" Target="mailto:Caroline.ritchie@cambridgeshire.gov.uk" TargetMode="External"/><Relationship Id="rId10" Type="http://schemas.openxmlformats.org/officeDocument/2006/relationships/image" Target="../media/image6.png"/><Relationship Id="rId4" Type="http://schemas.openxmlformats.org/officeDocument/2006/relationships/hyperlink" Target="mailto:karen.gladwin@cambridgeshire.gov.uk" TargetMode="External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1550C0-A744-4D4E-B2C1-59093218801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28600" y="3319272"/>
            <a:ext cx="2893612" cy="97121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b="1">
                <a:latin typeface="Calibri"/>
                <a:cs typeface="Times New Roman"/>
              </a:rPr>
              <a:t>Aims of the Healthy Relationships Programme: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D61503-6CC8-46FC-A387-705D37A0FDB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28600" y="4378469"/>
            <a:ext cx="2893612" cy="3391118"/>
          </a:xfrm>
        </p:spPr>
        <p:txBody>
          <a:bodyPr>
            <a:normAutofit lnSpcReduction="10000"/>
          </a:bodyPr>
          <a:lstStyle/>
          <a:p>
            <a:r>
              <a:rPr lang="en-GB" sz="16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support participants in recognising what a healthy relationship looks like and to build healthy relationships that will enhance both theirs and their children’s lives. </a:t>
            </a:r>
            <a:endParaRPr lang="en-GB" sz="160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6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To help prevent children witness or be exposed to hostility, criticism or violence. </a:t>
            </a:r>
            <a:endParaRPr lang="en-GB" sz="160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20A808-7F12-4113-98A3-D227177B96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1018" y="4836083"/>
            <a:ext cx="3230586" cy="1593013"/>
          </a:xfrm>
        </p:spPr>
        <p:txBody>
          <a:bodyPr/>
          <a:lstStyle/>
          <a:p>
            <a:r>
              <a:rPr lang="en-GB" sz="2800" b="1" kern="1400">
                <a:effectLst>
                  <a:outerShdw blurRad="38100" dist="19050" dir="2700000" algn="tl">
                    <a:srgbClr val="000000">
                      <a:alpha val="39000"/>
                    </a:srgbClr>
                  </a:outerShdw>
                </a:effectLst>
                <a:latin typeface="Calibri" panose="020F0502020204030204" pitchFamily="34" charset="0"/>
              </a:rPr>
              <a:t>HEALTHY RELATIONSHIPS PROGRAMME</a:t>
            </a:r>
            <a:br>
              <a:rPr lang="en-GB" sz="4000" b="1" kern="1400">
                <a:effectLst>
                  <a:outerShdw blurRad="38100" dist="19050" dir="2700000" algn="tl">
                    <a:srgbClr val="000000">
                      <a:alpha val="39000"/>
                    </a:srgbClr>
                  </a:outerShdw>
                </a:effectLst>
                <a:latin typeface="Calibri" panose="020F0502020204030204" pitchFamily="34" charset="0"/>
              </a:rPr>
            </a:br>
            <a:endParaRPr lang="en-US"/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46061A4F-F558-4659-9118-FA2E2FF106AA}"/>
              </a:ext>
            </a:extLst>
          </p:cNvPr>
          <p:cNvPicPr>
            <a:picLocks noGrp="1" noChangeAspect="1" noChangeArrowheads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03" b="26203"/>
          <a:stretch>
            <a:fillRect/>
          </a:stretch>
        </p:blipFill>
        <p:spPr bwMode="auto">
          <a:custGeom>
            <a:avLst/>
            <a:gdLst/>
            <a:ahLst/>
            <a:cxnLst/>
            <a:rect l="l" t="t" r="r" b="b"/>
            <a:pathLst>
              <a:path w="6973888" h="5761037">
                <a:moveTo>
                  <a:pt x="0" y="0"/>
                </a:moveTo>
                <a:lnTo>
                  <a:pt x="6973888" y="0"/>
                </a:lnTo>
                <a:lnTo>
                  <a:pt x="6973888" y="5761037"/>
                </a:lnTo>
                <a:lnTo>
                  <a:pt x="0" y="576103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2" name="Text Placeholder 1">
            <a:extLst>
              <a:ext uri="{FF2B5EF4-FFF2-40B4-BE49-F238E27FC236}">
                <a16:creationId xmlns:a16="http://schemas.microsoft.com/office/drawing/2014/main" id="{EA2965EF-3826-496C-B613-5D8969B16814}"/>
              </a:ext>
            </a:extLst>
          </p:cNvPr>
          <p:cNvSpPr txBox="1">
            <a:spLocks/>
          </p:cNvSpPr>
          <p:nvPr/>
        </p:nvSpPr>
        <p:spPr>
          <a:xfrm>
            <a:off x="3578442" y="3524573"/>
            <a:ext cx="3450823" cy="4042557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>
                <a:latin typeface="Calibri"/>
                <a:cs typeface="Arial"/>
              </a:rPr>
              <a:t>The programme consists of </a:t>
            </a:r>
            <a:endParaRPr lang="en-US"/>
          </a:p>
          <a:p>
            <a:pPr algn="ctr"/>
            <a:r>
              <a:rPr lang="en-US" sz="1800" b="1">
                <a:latin typeface="Calibri"/>
                <a:cs typeface="Arial"/>
              </a:rPr>
              <a:t>six weekly sessions</a:t>
            </a:r>
            <a:endParaRPr lang="en-US"/>
          </a:p>
          <a:p>
            <a:pPr algn="ctr"/>
            <a:endParaRPr lang="en-US" sz="1800" b="1">
              <a:latin typeface="Calibri"/>
              <a:cs typeface="Arial"/>
            </a:endParaRPr>
          </a:p>
          <a:p>
            <a:pPr algn="ctr">
              <a:spcBef>
                <a:spcPts val="0"/>
              </a:spcBef>
            </a:pPr>
            <a:r>
              <a:rPr lang="en-US" sz="1600" b="1">
                <a:latin typeface="Calibri"/>
                <a:cs typeface="Calibri"/>
              </a:rPr>
              <a:t>Session 1 </a:t>
            </a:r>
            <a:endParaRPr lang="en-US" sz="1600">
              <a:latin typeface="Calibri"/>
              <a:cs typeface="Calibri"/>
            </a:endParaRPr>
          </a:p>
          <a:p>
            <a:pPr algn="ctr">
              <a:spcBef>
                <a:spcPts val="0"/>
              </a:spcBef>
            </a:pPr>
            <a:r>
              <a:rPr lang="en-US" sz="1600">
                <a:latin typeface="Calibri"/>
                <a:cs typeface="Calibri"/>
              </a:rPr>
              <a:t>What is a Healthy Relationship </a:t>
            </a:r>
          </a:p>
          <a:p>
            <a:pPr algn="ctr">
              <a:spcBef>
                <a:spcPts val="0"/>
              </a:spcBef>
            </a:pPr>
            <a:r>
              <a:rPr lang="en-US" sz="1600" b="1">
                <a:latin typeface="Calibri"/>
                <a:cs typeface="Calibri"/>
              </a:rPr>
              <a:t>Session 2 </a:t>
            </a:r>
            <a:endParaRPr lang="en-US" sz="1600">
              <a:latin typeface="Calibri"/>
              <a:cs typeface="Calibri"/>
            </a:endParaRPr>
          </a:p>
          <a:p>
            <a:pPr algn="ctr">
              <a:spcBef>
                <a:spcPts val="0"/>
              </a:spcBef>
            </a:pPr>
            <a:r>
              <a:rPr lang="en-US" sz="1600">
                <a:latin typeface="Calibri"/>
                <a:cs typeface="Calibri"/>
              </a:rPr>
              <a:t>Barriers to Healthy Relationships </a:t>
            </a:r>
          </a:p>
          <a:p>
            <a:pPr algn="ctr">
              <a:spcBef>
                <a:spcPts val="0"/>
              </a:spcBef>
            </a:pPr>
            <a:r>
              <a:rPr lang="en-US" sz="1600" b="1">
                <a:latin typeface="Calibri"/>
                <a:cs typeface="Calibri"/>
              </a:rPr>
              <a:t>Session 3 </a:t>
            </a:r>
            <a:r>
              <a:rPr lang="en-US" sz="1600">
                <a:latin typeface="Calibri"/>
                <a:cs typeface="Calibri"/>
              </a:rPr>
              <a:t> </a:t>
            </a:r>
          </a:p>
          <a:p>
            <a:pPr algn="ctr">
              <a:spcBef>
                <a:spcPts val="0"/>
              </a:spcBef>
            </a:pPr>
            <a:r>
              <a:rPr lang="en-US" sz="1600">
                <a:latin typeface="Calibri"/>
                <a:cs typeface="Calibri"/>
              </a:rPr>
              <a:t> Impact on Children</a:t>
            </a:r>
            <a:endParaRPr lang="en-US" sz="1600"/>
          </a:p>
          <a:p>
            <a:pPr algn="ctr">
              <a:spcBef>
                <a:spcPts val="0"/>
              </a:spcBef>
            </a:pPr>
            <a:r>
              <a:rPr lang="en-US" sz="1600" b="1">
                <a:latin typeface="Calibri"/>
                <a:cs typeface="Calibri"/>
              </a:rPr>
              <a:t>Session 4 </a:t>
            </a:r>
            <a:r>
              <a:rPr lang="en-US" sz="1600">
                <a:latin typeface="Calibri"/>
                <a:cs typeface="Calibri"/>
              </a:rPr>
              <a:t> </a:t>
            </a:r>
            <a:endParaRPr lang="en-US" sz="1600">
              <a:latin typeface="Century Gothic"/>
            </a:endParaRPr>
          </a:p>
          <a:p>
            <a:pPr algn="ctr">
              <a:spcBef>
                <a:spcPts val="0"/>
              </a:spcBef>
            </a:pPr>
            <a:r>
              <a:rPr lang="en-US" sz="1600">
                <a:latin typeface="Calibri"/>
                <a:cs typeface="Calibri"/>
              </a:rPr>
              <a:t>Communication</a:t>
            </a:r>
            <a:endParaRPr lang="en-US" sz="1600"/>
          </a:p>
          <a:p>
            <a:pPr algn="ctr">
              <a:spcBef>
                <a:spcPts val="0"/>
              </a:spcBef>
            </a:pPr>
            <a:r>
              <a:rPr lang="en-US" sz="1600" b="1">
                <a:latin typeface="Calibri"/>
                <a:cs typeface="Calibri"/>
              </a:rPr>
              <a:t>Session 5 </a:t>
            </a:r>
            <a:r>
              <a:rPr lang="en-US" sz="1600">
                <a:latin typeface="Calibri"/>
                <a:cs typeface="Calibri"/>
              </a:rPr>
              <a:t> </a:t>
            </a:r>
          </a:p>
          <a:p>
            <a:pPr algn="ctr">
              <a:spcBef>
                <a:spcPts val="0"/>
              </a:spcBef>
            </a:pPr>
            <a:r>
              <a:rPr lang="en-US" sz="1600">
                <a:latin typeface="Calibri"/>
                <a:cs typeface="Calibri"/>
              </a:rPr>
              <a:t>Self Esteem &amp; resilience</a:t>
            </a:r>
            <a:endParaRPr lang="en-US" sz="1600"/>
          </a:p>
          <a:p>
            <a:pPr algn="ctr">
              <a:spcBef>
                <a:spcPts val="0"/>
              </a:spcBef>
            </a:pPr>
            <a:r>
              <a:rPr lang="en-US" sz="1600" b="1">
                <a:latin typeface="Calibri"/>
                <a:cs typeface="Calibri"/>
              </a:rPr>
              <a:t>Session 6 </a:t>
            </a:r>
          </a:p>
          <a:p>
            <a:pPr algn="ctr">
              <a:spcBef>
                <a:spcPts val="0"/>
              </a:spcBef>
            </a:pPr>
            <a:r>
              <a:rPr lang="en-US" sz="1600">
                <a:latin typeface="Calibri"/>
                <a:cs typeface="Calibri"/>
              </a:rPr>
              <a:t>Self-Care &amp; Celebration </a:t>
            </a:r>
            <a:endParaRPr lang="en-US" sz="1600"/>
          </a:p>
          <a:p>
            <a:pPr algn="ctr"/>
            <a:endParaRPr lang="en-US" sz="1800" b="1">
              <a:latin typeface="Calibri"/>
            </a:endParaRPr>
          </a:p>
        </p:txBody>
      </p:sp>
      <p:pic>
        <p:nvPicPr>
          <p:cNvPr id="6" name="Picture 5" descr="A white symbol on a blue background&#10;&#10;Description automatically generated">
            <a:extLst>
              <a:ext uri="{FF2B5EF4-FFF2-40B4-BE49-F238E27FC236}">
                <a16:creationId xmlns:a16="http://schemas.microsoft.com/office/drawing/2014/main" id="{1527DEB2-705C-2011-2C3A-020083D5A4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2223" y="7358862"/>
            <a:ext cx="2378333" cy="351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86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0C64EB9-E6EA-45AD-9476-BDDE8998505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804846" y="3364367"/>
            <a:ext cx="3145185" cy="4233504"/>
          </a:xfrm>
        </p:spPr>
        <p:txBody>
          <a:bodyPr vert="horz" lIns="0" tIns="45720" rIns="91440" bIns="45720" rtlCol="0" anchor="t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1600" b="1">
                <a:solidFill>
                  <a:schemeClr val="accent3"/>
                </a:solidFill>
                <a:latin typeface="Calibri"/>
                <a:cs typeface="Calibri"/>
              </a:rPr>
              <a:t>Contact us:</a:t>
            </a:r>
          </a:p>
          <a:p>
            <a:pPr algn="ctr">
              <a:spcBef>
                <a:spcPts val="0"/>
              </a:spcBef>
            </a:pPr>
            <a:endParaRPr lang="en-US" sz="1200" b="1">
              <a:solidFill>
                <a:schemeClr val="accent3"/>
              </a:solidFill>
              <a:latin typeface="Calibri"/>
              <a:cs typeface="Calibri"/>
            </a:endParaRPr>
          </a:p>
          <a:p>
            <a:pPr algn="ctr">
              <a:spcBef>
                <a:spcPts val="0"/>
              </a:spcBef>
            </a:pPr>
            <a:r>
              <a:rPr lang="en-US" sz="1200" b="1">
                <a:solidFill>
                  <a:schemeClr val="accent3"/>
                </a:solidFill>
                <a:latin typeface="Calibri"/>
                <a:cs typeface="Calibri"/>
              </a:rPr>
              <a:t>Cambridge City</a:t>
            </a:r>
            <a:r>
              <a:rPr lang="en-US" sz="1200">
                <a:solidFill>
                  <a:schemeClr val="accent3"/>
                </a:solidFill>
                <a:latin typeface="Calibri"/>
                <a:cs typeface="Calibri"/>
              </a:rPr>
              <a:t>  </a:t>
            </a:r>
            <a:endParaRPr lang="en-US" sz="12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Phil West 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000" u="sng">
                <a:solidFill>
                  <a:schemeClr val="accent3"/>
                </a:solidFill>
                <a:latin typeface="Calibri"/>
                <a:cs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phil.west@cambridgeshire.gov.uk</a:t>
            </a: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  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200" b="1">
                <a:solidFill>
                  <a:schemeClr val="accent3"/>
                </a:solidFill>
                <a:latin typeface="Calibri"/>
                <a:cs typeface="Calibri"/>
              </a:rPr>
              <a:t>East Cambs</a:t>
            </a:r>
            <a:r>
              <a:rPr lang="en-US" sz="1200">
                <a:solidFill>
                  <a:schemeClr val="accent3"/>
                </a:solidFill>
                <a:latin typeface="Calibri"/>
                <a:cs typeface="Calibri"/>
              </a:rPr>
              <a:t>  </a:t>
            </a:r>
            <a:endParaRPr lang="en-US" sz="12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Karen </a:t>
            </a:r>
            <a:r>
              <a:rPr lang="en-US" sz="1000">
                <a:solidFill>
                  <a:schemeClr val="accent3"/>
                </a:solidFill>
                <a:latin typeface="Calibri"/>
                <a:ea typeface="+mj-lt"/>
                <a:cs typeface="+mj-lt"/>
              </a:rPr>
              <a:t>Gladwin  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000" u="sng">
                <a:solidFill>
                  <a:schemeClr val="accent3"/>
                </a:solidFill>
                <a:latin typeface="Calibri"/>
                <a:cs typeface="Calibr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karen.gladwin@cambridgeshire.gov.uk</a:t>
            </a: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  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200" b="1">
                <a:solidFill>
                  <a:schemeClr val="accent3"/>
                </a:solidFill>
                <a:latin typeface="Calibri"/>
                <a:cs typeface="Calibri"/>
              </a:rPr>
              <a:t>South Cambs </a:t>
            </a:r>
            <a:r>
              <a:rPr lang="en-US" sz="1000" b="1">
                <a:solidFill>
                  <a:schemeClr val="accent3"/>
                </a:solidFill>
                <a:latin typeface="Calibri"/>
                <a:cs typeface="Calibri"/>
              </a:rPr>
              <a:t> 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Caroline Ritchie 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000">
                <a:solidFill>
                  <a:schemeClr val="accent3"/>
                </a:solidFill>
                <a:latin typeface="Calibri"/>
                <a:cs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Caroline.ritchie@cambridgeshire.gov.uk</a:t>
            </a: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 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Jade Brennan 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000">
                <a:solidFill>
                  <a:schemeClr val="accent3"/>
                </a:solidFill>
                <a:latin typeface="Calibri"/>
                <a:cs typeface="Calibri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Jade.brennan@cambridgeshire.gov.uk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200" b="1">
                <a:solidFill>
                  <a:schemeClr val="accent3"/>
                </a:solidFill>
                <a:latin typeface="Calibri"/>
                <a:cs typeface="Calibri"/>
              </a:rPr>
              <a:t>March, Chatteris and Whittlesey</a:t>
            </a:r>
            <a:endParaRPr lang="en-US" sz="12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Phil West 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000" u="sng">
                <a:solidFill>
                  <a:schemeClr val="accent3"/>
                </a:solidFill>
                <a:latin typeface="Calibri"/>
                <a:cs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phil.west@cambridgeshire.gov.uk</a:t>
            </a: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  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200" b="1">
                <a:solidFill>
                  <a:schemeClr val="accent3"/>
                </a:solidFill>
                <a:latin typeface="Calibri"/>
                <a:cs typeface="Calibri"/>
              </a:rPr>
              <a:t>Huntingdon &amp; St Ives</a:t>
            </a:r>
            <a:endParaRPr lang="en-US" sz="12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Caroline Ritchie 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000">
                <a:solidFill>
                  <a:schemeClr val="accent3"/>
                </a:solidFill>
                <a:latin typeface="Calibri"/>
                <a:cs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Caroline.ritchie@cambridgeshire.gov.uk</a:t>
            </a: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 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200" b="1">
                <a:solidFill>
                  <a:schemeClr val="accent3"/>
                </a:solidFill>
                <a:latin typeface="Calibri"/>
                <a:cs typeface="Calibri"/>
              </a:rPr>
              <a:t>St Neots, Ramsey, </a:t>
            </a:r>
            <a:r>
              <a:rPr lang="en-US" sz="1200" b="1" err="1">
                <a:solidFill>
                  <a:schemeClr val="accent3"/>
                </a:solidFill>
                <a:latin typeface="Calibri"/>
                <a:cs typeface="Calibri"/>
              </a:rPr>
              <a:t>Sawtry</a:t>
            </a:r>
            <a:r>
              <a:rPr lang="en-US" sz="1200" b="1">
                <a:solidFill>
                  <a:schemeClr val="accent3"/>
                </a:solidFill>
                <a:latin typeface="Calibri"/>
                <a:cs typeface="Calibri"/>
              </a:rPr>
              <a:t> &amp; Yaxley</a:t>
            </a: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 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Jade Brennan 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000">
                <a:solidFill>
                  <a:schemeClr val="accent3"/>
                </a:solidFill>
                <a:latin typeface="Calibri"/>
                <a:cs typeface="Calibri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Jade.brennan@cambridgeshire.gov.uk</a:t>
            </a:r>
            <a:endParaRPr lang="en-US" sz="1000">
              <a:solidFill>
                <a:schemeClr val="accent3"/>
              </a:solidFill>
              <a:latin typeface="Calibri"/>
            </a:endParaRPr>
          </a:p>
          <a:p>
            <a:pPr algn="ctr">
              <a:spcBef>
                <a:spcPts val="0"/>
              </a:spcBef>
            </a:pPr>
            <a:r>
              <a:rPr lang="en-US" sz="1200" b="1">
                <a:solidFill>
                  <a:schemeClr val="accent3"/>
                </a:solidFill>
                <a:latin typeface="Calibri"/>
                <a:cs typeface="Calibri"/>
              </a:rPr>
              <a:t>Wisbech </a:t>
            </a:r>
          </a:p>
          <a:p>
            <a:pPr algn="ctr">
              <a:spcBef>
                <a:spcPts val="0"/>
              </a:spcBef>
            </a:pP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Donna Drayton </a:t>
            </a:r>
          </a:p>
          <a:p>
            <a:pPr algn="ctr">
              <a:spcBef>
                <a:spcPts val="0"/>
              </a:spcBef>
            </a:pPr>
            <a:r>
              <a:rPr lang="en-US" sz="1000">
                <a:solidFill>
                  <a:schemeClr val="accent3"/>
                </a:solidFill>
                <a:latin typeface="Calibri"/>
                <a:cs typeface="Calibri"/>
              </a:rPr>
              <a:t>Donna.drayton@cambridgeshire.gov.uk</a:t>
            </a:r>
          </a:p>
          <a:p>
            <a:pPr algn="ctr">
              <a:spcBef>
                <a:spcPts val="0"/>
              </a:spcBef>
            </a:pPr>
            <a:endParaRPr lang="en-US" sz="1000">
              <a:solidFill>
                <a:schemeClr val="accent3"/>
              </a:solidFill>
              <a:latin typeface="Calibri"/>
              <a:cs typeface="Calibri"/>
            </a:endParaRPr>
          </a:p>
          <a:p>
            <a:pPr algn="ctr"/>
            <a:endParaRPr lang="en-US"/>
          </a:p>
          <a:p>
            <a:endParaRPr lang="en-US" sz="1000"/>
          </a:p>
          <a:p>
            <a:endParaRPr lang="en-US" sz="1000"/>
          </a:p>
          <a:p>
            <a:endParaRPr lang="en-US" sz="1000"/>
          </a:p>
          <a:p>
            <a:endParaRPr lang="en-US" sz="1400"/>
          </a:p>
          <a:p>
            <a:endParaRPr lang="en-US" sz="1400"/>
          </a:p>
          <a:p>
            <a:endParaRPr lang="en-US" sz="1600"/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1B57740F-15C9-4A97-8AC9-A155B55D243B}"/>
              </a:ext>
            </a:extLst>
          </p:cNvPr>
          <p:cNvPicPr>
            <a:picLocks noGrp="1" noChangeAspect="1" noChangeArrowheads="1"/>
          </p:cNvPicPr>
          <p:nvPr>
            <p:ph type="pic" sz="quarter" idx="1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5" r="16425"/>
          <a:stretch>
            <a:fillRect/>
          </a:stretch>
        </p:blipFill>
        <p:spPr bwMode="auto">
          <a:xfrm>
            <a:off x="6704013" y="0"/>
            <a:ext cx="3354387" cy="3328988"/>
          </a:xfrm>
          <a:custGeom>
            <a:avLst/>
            <a:gdLst/>
            <a:ahLst/>
            <a:cxnLst/>
            <a:rect l="l" t="t" r="r" b="b"/>
            <a:pathLst>
              <a:path w="3546928" h="2883450">
                <a:moveTo>
                  <a:pt x="0" y="0"/>
                </a:moveTo>
                <a:lnTo>
                  <a:pt x="3546928" y="0"/>
                </a:lnTo>
                <a:lnTo>
                  <a:pt x="3546928" y="2883450"/>
                </a:lnTo>
                <a:lnTo>
                  <a:pt x="0" y="288345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Placeholder 19" descr="Orange Starfish - Picture Frame Photograph">
            <a:extLst>
              <a:ext uri="{FF2B5EF4-FFF2-40B4-BE49-F238E27FC236}">
                <a16:creationId xmlns:a16="http://schemas.microsoft.com/office/drawing/2014/main" id="{5815CDD5-F5F9-46F0-95B4-1689443CFAE6}"/>
              </a:ext>
            </a:extLst>
          </p:cNvPr>
          <p:cNvPicPr>
            <a:picLocks noGrp="1"/>
          </p:cNvPicPr>
          <p:nvPr>
            <p:ph type="pic" sz="quarter" idx="10"/>
          </p:nvPr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1" b="711"/>
          <a:stretch/>
        </p:blipFill>
        <p:spPr bwMode="auto">
          <a:xfrm>
            <a:off x="3355975" y="4471988"/>
            <a:ext cx="3348038" cy="3300412"/>
          </a:xfrm>
          <a:prstGeom prst="rect">
            <a:avLst/>
          </a:prstGeom>
          <a:noFill/>
        </p:spPr>
      </p:pic>
      <p:sp>
        <p:nvSpPr>
          <p:cNvPr id="21" name="Title 114">
            <a:extLst>
              <a:ext uri="{FF2B5EF4-FFF2-40B4-BE49-F238E27FC236}">
                <a16:creationId xmlns:a16="http://schemas.microsoft.com/office/drawing/2014/main" id="{40EF7B0A-7EA5-4344-B689-412E21C3E4D2}"/>
              </a:ext>
            </a:extLst>
          </p:cNvPr>
          <p:cNvSpPr txBox="1">
            <a:spLocks/>
          </p:cNvSpPr>
          <p:nvPr/>
        </p:nvSpPr>
        <p:spPr>
          <a:xfrm>
            <a:off x="3626961" y="155820"/>
            <a:ext cx="2804477" cy="475315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GB">
              <a:solidFill>
                <a:schemeClr val="tx1"/>
              </a:solidFill>
            </a:endParaRPr>
          </a:p>
        </p:txBody>
      </p:sp>
      <p:sp>
        <p:nvSpPr>
          <p:cNvPr id="26" name="Text Placeholder 13">
            <a:extLst>
              <a:ext uri="{FF2B5EF4-FFF2-40B4-BE49-F238E27FC236}">
                <a16:creationId xmlns:a16="http://schemas.microsoft.com/office/drawing/2014/main" id="{56EBE422-BA19-467E-90A4-832FADA597B3}"/>
              </a:ext>
            </a:extLst>
          </p:cNvPr>
          <p:cNvSpPr txBox="1">
            <a:spLocks/>
          </p:cNvSpPr>
          <p:nvPr/>
        </p:nvSpPr>
        <p:spPr>
          <a:xfrm>
            <a:off x="366872" y="4003224"/>
            <a:ext cx="2864802" cy="350575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20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20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20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20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20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28" name="Text Placeholder 1">
            <a:extLst>
              <a:ext uri="{FF2B5EF4-FFF2-40B4-BE49-F238E27FC236}">
                <a16:creationId xmlns:a16="http://schemas.microsoft.com/office/drawing/2014/main" id="{8EFE26C5-A0E5-4B8E-B48C-1A006EA47039}"/>
              </a:ext>
            </a:extLst>
          </p:cNvPr>
          <p:cNvSpPr txBox="1">
            <a:spLocks/>
          </p:cNvSpPr>
          <p:nvPr/>
        </p:nvSpPr>
        <p:spPr>
          <a:xfrm>
            <a:off x="3396776" y="725009"/>
            <a:ext cx="3348038" cy="3114839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4D12F596-0F9F-4128-BACC-3C46C9F51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3515117"/>
            <a:ext cx="2804477" cy="475315"/>
          </a:xfrm>
        </p:spPr>
        <p:txBody>
          <a:bodyPr/>
          <a:lstStyle/>
          <a:p>
            <a:r>
              <a:rPr lang="en-GB" sz="2000" b="1" dirty="0">
                <a:latin typeface="Calibri"/>
                <a:cs typeface="Calibri"/>
              </a:rPr>
              <a:t>Who can Refer?</a:t>
            </a:r>
          </a:p>
        </p:txBody>
      </p:sp>
      <p:sp>
        <p:nvSpPr>
          <p:cNvPr id="33" name="Text Placeholder 1">
            <a:extLst>
              <a:ext uri="{FF2B5EF4-FFF2-40B4-BE49-F238E27FC236}">
                <a16:creationId xmlns:a16="http://schemas.microsoft.com/office/drawing/2014/main" id="{B8B75B8B-0795-4CA6-87C8-46BBAD72D337}"/>
              </a:ext>
            </a:extLst>
          </p:cNvPr>
          <p:cNvSpPr txBox="1">
            <a:spLocks/>
          </p:cNvSpPr>
          <p:nvPr/>
        </p:nvSpPr>
        <p:spPr>
          <a:xfrm>
            <a:off x="146574" y="3836704"/>
            <a:ext cx="2887103" cy="3114839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1600" b="1">
                <a:latin typeface="Calibri"/>
                <a:cs typeface="Arial"/>
              </a:rPr>
              <a:t>Parents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1600" b="1">
                <a:latin typeface="Calibri"/>
                <a:cs typeface="Arial"/>
              </a:rPr>
              <a:t>Schools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1600" b="1">
                <a:latin typeface="Calibri"/>
                <a:cs typeface="Arial"/>
              </a:rPr>
              <a:t>Family Workers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1600" b="1">
                <a:latin typeface="Calibri"/>
                <a:cs typeface="Arial"/>
              </a:rPr>
              <a:t>Social Workers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1600" b="1">
                <a:latin typeface="Calibri"/>
                <a:cs typeface="Arial"/>
              </a:rPr>
              <a:t>Health Services</a:t>
            </a:r>
          </a:p>
        </p:txBody>
      </p:sp>
      <p:sp>
        <p:nvSpPr>
          <p:cNvPr id="34" name="Text Placeholder 1">
            <a:extLst>
              <a:ext uri="{FF2B5EF4-FFF2-40B4-BE49-F238E27FC236}">
                <a16:creationId xmlns:a16="http://schemas.microsoft.com/office/drawing/2014/main" id="{71A8E8F8-E549-42F2-8258-582EDC64D265}"/>
              </a:ext>
            </a:extLst>
          </p:cNvPr>
          <p:cNvSpPr txBox="1">
            <a:spLocks/>
          </p:cNvSpPr>
          <p:nvPr/>
        </p:nvSpPr>
        <p:spPr>
          <a:xfrm>
            <a:off x="3623824" y="127196"/>
            <a:ext cx="3006125" cy="4107359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b="1">
                <a:solidFill>
                  <a:schemeClr val="tx1"/>
                </a:solidFill>
                <a:latin typeface="Calibri"/>
                <a:cs typeface="Arial"/>
              </a:rPr>
              <a:t>The Healthy Relationships Programme:</a:t>
            </a:r>
            <a:r>
              <a:rPr lang="en-US" sz="1400">
                <a:solidFill>
                  <a:schemeClr val="tx1"/>
                </a:solidFill>
                <a:latin typeface="Calibri"/>
                <a:cs typeface="Arial"/>
              </a:rPr>
              <a:t> </a:t>
            </a:r>
            <a:endParaRPr lang="en-US">
              <a:solidFill>
                <a:schemeClr val="tx1"/>
              </a:solidFill>
              <a:latin typeface="Century Gothic"/>
            </a:endParaRPr>
          </a:p>
          <a:p>
            <a:pPr algn="ctr"/>
            <a:r>
              <a:rPr lang="en-US" sz="1400">
                <a:solidFill>
                  <a:schemeClr val="tx1"/>
                </a:solidFill>
                <a:latin typeface="Calibri"/>
                <a:cs typeface="Arial"/>
              </a:rPr>
              <a:t>The programme is delivered by Cambridgeshire District Targeted Support Teams</a:t>
            </a:r>
            <a:endParaRPr lang="en-US">
              <a:solidFill>
                <a:schemeClr val="tx1"/>
              </a:solidFill>
            </a:endParaRPr>
          </a:p>
          <a:p>
            <a:pPr algn="ctr"/>
            <a:r>
              <a:rPr lang="en-US" sz="1400">
                <a:solidFill>
                  <a:schemeClr val="tx1"/>
                </a:solidFill>
                <a:latin typeface="Calibri"/>
                <a:cs typeface="Arial"/>
              </a:rPr>
              <a:t>Facilitated by experienced Family Workers / Young Persons Workers</a:t>
            </a:r>
            <a:endParaRPr lang="en-US" sz="1400">
              <a:solidFill>
                <a:schemeClr val="tx1"/>
              </a:solidFill>
              <a:latin typeface="Calibri"/>
            </a:endParaRPr>
          </a:p>
          <a:p>
            <a:pPr algn="ctr"/>
            <a:r>
              <a:rPr lang="en-US" sz="1400">
                <a:solidFill>
                  <a:schemeClr val="tx1"/>
                </a:solidFill>
                <a:latin typeface="Calibri"/>
                <a:cs typeface="Arial"/>
              </a:rPr>
              <a:t>Provides a non-judgmental and non-threatening environment</a:t>
            </a:r>
          </a:p>
          <a:p>
            <a:pPr algn="ctr"/>
            <a:r>
              <a:rPr lang="en-US" sz="1400">
                <a:solidFill>
                  <a:schemeClr val="tx1"/>
                </a:solidFill>
                <a:latin typeface="Calibri"/>
                <a:cs typeface="Arial"/>
              </a:rPr>
              <a:t>Provides a supportive and Inclusive environment</a:t>
            </a:r>
          </a:p>
          <a:p>
            <a:pPr algn="ctr"/>
            <a:r>
              <a:rPr lang="en-US" sz="1400">
                <a:solidFill>
                  <a:schemeClr val="tx1"/>
                </a:solidFill>
                <a:latin typeface="Calibri"/>
                <a:cs typeface="Arial"/>
              </a:rPr>
              <a:t>Provides opportunities for signposting to other services</a:t>
            </a:r>
          </a:p>
          <a:p>
            <a:pPr algn="ctr"/>
            <a:r>
              <a:rPr lang="en-US" sz="1400">
                <a:solidFill>
                  <a:schemeClr val="tx1"/>
                </a:solidFill>
                <a:latin typeface="Calibri"/>
                <a:cs typeface="Arial"/>
              </a:rPr>
              <a:t>Provides opportunities to meet other parents</a:t>
            </a:r>
          </a:p>
          <a:p>
            <a:endParaRPr lang="en-US" sz="1400">
              <a:solidFill>
                <a:schemeClr val="tx1"/>
              </a:solidFill>
            </a:endParaRPr>
          </a:p>
        </p:txBody>
      </p:sp>
      <p:pic>
        <p:nvPicPr>
          <p:cNvPr id="1026" name="Picture 2" descr="Image result for hAPPY BABY">
            <a:extLst>
              <a:ext uri="{FF2B5EF4-FFF2-40B4-BE49-F238E27FC236}">
                <a16:creationId xmlns:a16="http://schemas.microsoft.com/office/drawing/2014/main" id="{A0B7B2E2-3E81-468D-9895-81196BDC1F93}"/>
              </a:ext>
            </a:extLst>
          </p:cNvPr>
          <p:cNvPicPr>
            <a:picLocks noGrp="1" noChangeAspect="1" noChangeArrowheads="1"/>
          </p:cNvPicPr>
          <p:nvPr>
            <p:ph type="pic" sz="quarter" idx="11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9" r="964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7116517E-C0CB-6704-F7C8-28D3B392F0A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1563" y="5749241"/>
            <a:ext cx="1562072" cy="1571576"/>
          </a:xfrm>
          <a:prstGeom prst="rect">
            <a:avLst/>
          </a:prstGeom>
        </p:spPr>
      </p:pic>
      <p:pic>
        <p:nvPicPr>
          <p:cNvPr id="4" name="Picture 3" descr="A white symbol on a blue background&#10;&#10;Description automatically generated">
            <a:extLst>
              <a:ext uri="{FF2B5EF4-FFF2-40B4-BE49-F238E27FC236}">
                <a16:creationId xmlns:a16="http://schemas.microsoft.com/office/drawing/2014/main" id="{9256D00F-0820-AC62-7810-26EE4913AF2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0932" y="7379505"/>
            <a:ext cx="2378333" cy="351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125650"/>
      </p:ext>
    </p:extLst>
  </p:cSld>
  <p:clrMapOvr>
    <a:masterClrMapping/>
  </p:clrMapOvr>
</p:sld>
</file>

<file path=ppt/theme/theme1.xml><?xml version="1.0" encoding="utf-8"?>
<a:theme xmlns:a="http://schemas.openxmlformats.org/drawingml/2006/main" name="2_Custom Design">
  <a:themeElements>
    <a:clrScheme name="Custom 5">
      <a:dk1>
        <a:srgbClr val="000000"/>
      </a:dk1>
      <a:lt1>
        <a:sysClr val="window" lastClr="FFFFFF"/>
      </a:lt1>
      <a:dk2>
        <a:srgbClr val="17406D"/>
      </a:dk2>
      <a:lt2>
        <a:srgbClr val="DBEFF9"/>
      </a:lt2>
      <a:accent1>
        <a:srgbClr val="82B1E4"/>
      </a:accent1>
      <a:accent2>
        <a:srgbClr val="17406D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17406D"/>
      </a:hlink>
      <a:folHlink>
        <a:srgbClr val="82B1E4"/>
      </a:folHlink>
    </a:clrScheme>
    <a:fontScheme name="Custom 6">
      <a:majorFont>
        <a:latin typeface="Century Gothic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M34074874_Yellow accent brochure_LH_v1.pptx" id="{68254080-4E1C-4D18-A067-A1C16B6B5ECA}" vid="{D314FDB1-E43B-4503-84C2-1A5BD655BB4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87" row="9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72626E1F-ED93-4A4E-AF1C-1617B798BE36}">
  <we:reference id="wa104178141" version="4.3.3.0" store="en-US" storeType="OMEX"/>
  <we:alternateReferences>
    <we:reference id="wa104178141" version="4.3.3.0" store="WA104178141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e105b7e-6272-4a28-8887-55215cd2bbae">
      <Terms xmlns="http://schemas.microsoft.com/office/infopath/2007/PartnerControls"/>
    </lcf76f155ced4ddcb4097134ff3c332f>
    <SharedWithUsers xmlns="86aa9e3f-4947-43c8-ac90-78b4f3c02798">
      <UserInfo>
        <DisplayName>Kay Richards (she/her)</DisplayName>
        <AccountId>130</AccountId>
        <AccountType/>
      </UserInfo>
      <UserInfo>
        <DisplayName>Rachel Archer</DisplayName>
        <AccountId>25</AccountId>
        <AccountType/>
      </UserInfo>
      <UserInfo>
        <DisplayName>Cathy Taylorson</DisplayName>
        <AccountId>7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1079C0CE8503044B3023A93857F08E0" ma:contentTypeVersion="13" ma:contentTypeDescription="Create a new document." ma:contentTypeScope="" ma:versionID="71008048c1f390e02c39afa4dc143e1c">
  <xsd:schema xmlns:xsd="http://www.w3.org/2001/XMLSchema" xmlns:xs="http://www.w3.org/2001/XMLSchema" xmlns:p="http://schemas.microsoft.com/office/2006/metadata/properties" xmlns:ns2="3e105b7e-6272-4a28-8887-55215cd2bbae" xmlns:ns3="86aa9e3f-4947-43c8-ac90-78b4f3c02798" targetNamespace="http://schemas.microsoft.com/office/2006/metadata/properties" ma:root="true" ma:fieldsID="864b33d2015d0df86c9149e7bd232467" ns2:_="" ns3:_="">
    <xsd:import namespace="3e105b7e-6272-4a28-8887-55215cd2bbae"/>
    <xsd:import namespace="86aa9e3f-4947-43c8-ac90-78b4f3c0279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105b7e-6272-4a28-8887-55215cd2bb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2a33aaf0-d2be-4910-a308-718f043c10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aa9e3f-4947-43c8-ac90-78b4f3c0279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FE838D-EB9B-4153-A16F-B1A78EB5AC02}">
  <ds:schemaRefs>
    <ds:schemaRef ds:uri="3e105b7e-6272-4a28-8887-55215cd2bbae"/>
    <ds:schemaRef ds:uri="86aa9e3f-4947-43c8-ac90-78b4f3c0279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1DE4012-7B1D-496A-90E8-E53D7807CC3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DEEC51-7683-4D5E-BBB6-D1682BD8FED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105b7e-6272-4a28-8887-55215cd2bbae"/>
    <ds:schemaRef ds:uri="86aa9e3f-4947-43c8-ac90-78b4f3c027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Tech brochure</Template>
  <Application>Microsoft Office PowerPoint</Application>
  <PresentationFormat>Custom</PresentationFormat>
  <Slides>2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2_Custom Design</vt:lpstr>
      <vt:lpstr>HEALTHY RELATIONSHIPS PROGRAMME </vt:lpstr>
      <vt:lpstr>Who can Refer?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HEALTHY RELATIONSHIPS PROGRAMME</dc:title>
  <dc:creator>Phil West</dc:creator>
  <cp:revision>12</cp:revision>
  <cp:lastPrinted>2021-08-17T11:48:58Z</cp:lastPrinted>
  <dcterms:created xsi:type="dcterms:W3CDTF">2021-08-17T11:05:44Z</dcterms:created>
  <dcterms:modified xsi:type="dcterms:W3CDTF">2024-02-29T12:30:42Z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0x01010051079C0CE8503044B3023A93857F08E0</vt:lpwstr>
  </property>
  <property fmtid="{D5CDD505-2E9C-101B-9397-08002B2CF9AE}" pid="3" name="MediaServiceImageTags">
    <vt:lpwstr/>
  </property>
</Properties>
</file>